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85" d="100"/>
          <a:sy n="85" d="100"/>
        </p:scale>
        <p:origin x="5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11/28/2016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11/28/2016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Reflective learning</a:t>
            </a:r>
            <a:endParaRPr lang="id-ID" dirty="0"/>
          </a:p>
        </p:txBody>
      </p:sp>
      <p:sp>
        <p:nvSpPr>
          <p:cNvPr id="3" name="Subtitle 2"/>
          <p:cNvSpPr>
            <a:spLocks noGrp="1"/>
          </p:cNvSpPr>
          <p:nvPr>
            <p:ph type="subTitle" idx="1"/>
          </p:nvPr>
        </p:nvSpPr>
        <p:spPr/>
        <p:txBody>
          <a:bodyPr/>
          <a:lstStyle/>
          <a:p>
            <a:r>
              <a:rPr lang="id-ID" dirty="0" smtClean="0"/>
              <a:t>Marco Vincentius </a:t>
            </a:r>
          </a:p>
          <a:p>
            <a:r>
              <a:rPr lang="id-ID" dirty="0" smtClean="0"/>
              <a:t>0327317</a:t>
            </a:r>
            <a:endParaRPr lang="id-ID" dirty="0"/>
          </a:p>
        </p:txBody>
      </p:sp>
    </p:spTree>
    <p:extLst>
      <p:ext uri="{BB962C8B-B14F-4D97-AF65-F5344CB8AC3E}">
        <p14:creationId xmlns:p14="http://schemas.microsoft.com/office/powerpoint/2010/main" val="822281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challenge or difficulties you faced during class?</a:t>
            </a:r>
            <a:endParaRPr lang="id-ID" dirty="0"/>
          </a:p>
        </p:txBody>
      </p:sp>
      <p:sp>
        <p:nvSpPr>
          <p:cNvPr id="3" name="Content Placeholder 2"/>
          <p:cNvSpPr>
            <a:spLocks noGrp="1"/>
          </p:cNvSpPr>
          <p:nvPr>
            <p:ph idx="1"/>
          </p:nvPr>
        </p:nvSpPr>
        <p:spPr/>
        <p:txBody>
          <a:bodyPr/>
          <a:lstStyle/>
          <a:p>
            <a:r>
              <a:rPr lang="id-ID" dirty="0" smtClean="0"/>
              <a:t>In the practical class my big problem is during the service sequence because sometimes its hard for me to explain menu or upsell beverages and sometimes got confuse to serve from the right or left and move clockwise or anti clockwise then in the beginning i got problem to differentiate the equipment.</a:t>
            </a:r>
          </a:p>
          <a:p>
            <a:r>
              <a:rPr lang="id-ID" dirty="0" smtClean="0"/>
              <a:t>In the theory class i got some problem about type of restaurant becuse there is a lot type of restaurant and sometimes i got confuse to differentiate and also i got problem when learn about type of services.</a:t>
            </a:r>
            <a:endParaRPr lang="id-ID" dirty="0"/>
          </a:p>
        </p:txBody>
      </p:sp>
    </p:spTree>
    <p:extLst>
      <p:ext uri="{BB962C8B-B14F-4D97-AF65-F5344CB8AC3E}">
        <p14:creationId xmlns:p14="http://schemas.microsoft.com/office/powerpoint/2010/main" val="2868961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360450"/>
            <a:ext cx="9601196" cy="702526"/>
          </a:xfrm>
        </p:spPr>
        <p:txBody>
          <a:bodyPr>
            <a:normAutofit fontScale="90000"/>
          </a:bodyPr>
          <a:lstStyle/>
          <a:p>
            <a:r>
              <a:rPr lang="en-US" sz="2700" dirty="0"/>
              <a:t>Evaluate your (a) problem solving skills. If you were not able to overcome these</a:t>
            </a:r>
            <a:br>
              <a:rPr lang="en-US" sz="2700" dirty="0"/>
            </a:br>
            <a:r>
              <a:rPr lang="en-US" sz="2700" dirty="0"/>
              <a:t>challenge, what stop you doing so?</a:t>
            </a:r>
            <a:r>
              <a:rPr lang="en-US" dirty="0"/>
              <a:t/>
            </a:r>
            <a:br>
              <a:rPr lang="en-US" dirty="0"/>
            </a:br>
            <a:endParaRPr lang="id-ID" dirty="0"/>
          </a:p>
        </p:txBody>
      </p:sp>
      <p:sp>
        <p:nvSpPr>
          <p:cNvPr id="3" name="Content Placeholder 2"/>
          <p:cNvSpPr>
            <a:spLocks noGrp="1"/>
          </p:cNvSpPr>
          <p:nvPr>
            <p:ph idx="1"/>
          </p:nvPr>
        </p:nvSpPr>
        <p:spPr/>
        <p:txBody>
          <a:bodyPr/>
          <a:lstStyle/>
          <a:p>
            <a:r>
              <a:rPr lang="id-ID" dirty="0" smtClean="0"/>
              <a:t>To improve my skill for the service sequance i always try my best everytime ms. Michelle give me chance to practice in every class and because we do mise en place every week so i also able to identify the equipment that we usually use.</a:t>
            </a:r>
          </a:p>
          <a:p>
            <a:r>
              <a:rPr lang="id-ID" dirty="0" smtClean="0"/>
              <a:t>I always try to study and read the notes so i can understand and overcome my difficulties.</a:t>
            </a:r>
            <a:endParaRPr lang="id-ID" dirty="0"/>
          </a:p>
        </p:txBody>
      </p:sp>
    </p:spTree>
    <p:extLst>
      <p:ext uri="{BB962C8B-B14F-4D97-AF65-F5344CB8AC3E}">
        <p14:creationId xmlns:p14="http://schemas.microsoft.com/office/powerpoint/2010/main" val="3117496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 </a:t>
            </a:r>
            <a:r>
              <a:rPr lang="en-US" sz="2800" dirty="0"/>
              <a:t>How do you think the skills and knowledge you learned in this subject will help or</a:t>
            </a:r>
            <a:br>
              <a:rPr lang="en-US" sz="2800" dirty="0"/>
            </a:br>
            <a:r>
              <a:rPr lang="en-US" sz="2800" dirty="0"/>
              <a:t>benefit your future career prospect and goal?</a:t>
            </a:r>
            <a:endParaRPr lang="id-ID" sz="2800" dirty="0"/>
          </a:p>
        </p:txBody>
      </p:sp>
      <p:sp>
        <p:nvSpPr>
          <p:cNvPr id="3" name="Content Placeholder 2"/>
          <p:cNvSpPr>
            <a:spLocks noGrp="1"/>
          </p:cNvSpPr>
          <p:nvPr>
            <p:ph idx="1"/>
          </p:nvPr>
        </p:nvSpPr>
        <p:spPr/>
        <p:txBody>
          <a:bodyPr/>
          <a:lstStyle/>
          <a:p>
            <a:pPr marL="0" indent="0">
              <a:buNone/>
            </a:pPr>
            <a:r>
              <a:rPr lang="id-ID" dirty="0" smtClean="0"/>
              <a:t>This skill and knwledge during the practical and theory class give me a lot of information that gives a lot of benefit for me for my future. Because one day i want to have my own restaurant so this skills and knowledge will give me a lot of benefit.</a:t>
            </a:r>
            <a:endParaRPr lang="id-ID" dirty="0"/>
          </a:p>
        </p:txBody>
      </p:sp>
    </p:spTree>
    <p:extLst>
      <p:ext uri="{BB962C8B-B14F-4D97-AF65-F5344CB8AC3E}">
        <p14:creationId xmlns:p14="http://schemas.microsoft.com/office/powerpoint/2010/main" val="1723249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Intrapersonal skill</a:t>
            </a:r>
            <a:endParaRPr lang="id-ID" dirty="0"/>
          </a:p>
        </p:txBody>
      </p:sp>
      <p:sp>
        <p:nvSpPr>
          <p:cNvPr id="3" name="Content Placeholder 2"/>
          <p:cNvSpPr>
            <a:spLocks noGrp="1"/>
          </p:cNvSpPr>
          <p:nvPr>
            <p:ph idx="1"/>
          </p:nvPr>
        </p:nvSpPr>
        <p:spPr/>
        <p:txBody>
          <a:bodyPr/>
          <a:lstStyle/>
          <a:p>
            <a:pPr marL="0" indent="0">
              <a:buNone/>
            </a:pPr>
            <a:r>
              <a:rPr lang="id-ID" dirty="0" smtClean="0"/>
              <a:t>This subject really train me to be punctual and always on time, </a:t>
            </a:r>
            <a:r>
              <a:rPr lang="id-ID" smtClean="0"/>
              <a:t>because this industry is really strict so we have to pushed ourself to be professional so every class we have to work as is we served for the restaurant in the real life.</a:t>
            </a:r>
            <a:endParaRPr lang="id-ID" dirty="0"/>
          </a:p>
        </p:txBody>
      </p:sp>
    </p:spTree>
    <p:extLst>
      <p:ext uri="{BB962C8B-B14F-4D97-AF65-F5344CB8AC3E}">
        <p14:creationId xmlns:p14="http://schemas.microsoft.com/office/powerpoint/2010/main" val="341418510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52</TotalTime>
  <Words>305</Words>
  <Application>Microsoft Office PowerPoint</Application>
  <PresentationFormat>Widescreen</PresentationFormat>
  <Paragraphs>13</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Garamond</vt:lpstr>
      <vt:lpstr>Organic</vt:lpstr>
      <vt:lpstr>Reflective learning</vt:lpstr>
      <vt:lpstr>What challenge or difficulties you faced during class?</vt:lpstr>
      <vt:lpstr>Evaluate your (a) problem solving skills. If you were not able to overcome these challenge, what stop you doing so? </vt:lpstr>
      <vt:lpstr> How do you think the skills and knowledge you learned in this subject will help or benefit your future career prospect and goal?</vt:lpstr>
      <vt:lpstr>Intrapersonal skill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Reflective learning</dc:title>
  <dc:creator>marco</dc:creator>
  <cp:lastModifiedBy>marco</cp:lastModifiedBy>
  <cp:revision>6</cp:revision>
  <dcterms:created xsi:type="dcterms:W3CDTF">2016-11-28T14:17:31Z</dcterms:created>
  <dcterms:modified xsi:type="dcterms:W3CDTF">2016-11-28T15:09:33Z</dcterms:modified>
</cp:coreProperties>
</file>